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3381038" cy="9693275"/>
  <p:notesSz cx="6858000" cy="9144000"/>
  <p:defaultTextStyle>
    <a:defPPr>
      <a:defRPr lang="en-US"/>
    </a:defPPr>
    <a:lvl1pPr marL="0" algn="l" defTabSz="1107521" rtl="0" eaLnBrk="1" latinLnBrk="0" hangingPunct="1">
      <a:defRPr sz="2180" kern="1200">
        <a:solidFill>
          <a:schemeClr val="tx1"/>
        </a:solidFill>
        <a:latin typeface="+mn-lt"/>
        <a:ea typeface="+mn-ea"/>
        <a:cs typeface="+mn-cs"/>
      </a:defRPr>
    </a:lvl1pPr>
    <a:lvl2pPr marL="553761" algn="l" defTabSz="1107521" rtl="0" eaLnBrk="1" latinLnBrk="0" hangingPunct="1">
      <a:defRPr sz="2180" kern="1200">
        <a:solidFill>
          <a:schemeClr val="tx1"/>
        </a:solidFill>
        <a:latin typeface="+mn-lt"/>
        <a:ea typeface="+mn-ea"/>
        <a:cs typeface="+mn-cs"/>
      </a:defRPr>
    </a:lvl2pPr>
    <a:lvl3pPr marL="1107521" algn="l" defTabSz="1107521" rtl="0" eaLnBrk="1" latinLnBrk="0" hangingPunct="1">
      <a:defRPr sz="2180" kern="1200">
        <a:solidFill>
          <a:schemeClr val="tx1"/>
        </a:solidFill>
        <a:latin typeface="+mn-lt"/>
        <a:ea typeface="+mn-ea"/>
        <a:cs typeface="+mn-cs"/>
      </a:defRPr>
    </a:lvl3pPr>
    <a:lvl4pPr marL="1661282" algn="l" defTabSz="1107521" rtl="0" eaLnBrk="1" latinLnBrk="0" hangingPunct="1">
      <a:defRPr sz="2180" kern="1200">
        <a:solidFill>
          <a:schemeClr val="tx1"/>
        </a:solidFill>
        <a:latin typeface="+mn-lt"/>
        <a:ea typeface="+mn-ea"/>
        <a:cs typeface="+mn-cs"/>
      </a:defRPr>
    </a:lvl4pPr>
    <a:lvl5pPr marL="2215043" algn="l" defTabSz="1107521" rtl="0" eaLnBrk="1" latinLnBrk="0" hangingPunct="1">
      <a:defRPr sz="2180" kern="1200">
        <a:solidFill>
          <a:schemeClr val="tx1"/>
        </a:solidFill>
        <a:latin typeface="+mn-lt"/>
        <a:ea typeface="+mn-ea"/>
        <a:cs typeface="+mn-cs"/>
      </a:defRPr>
    </a:lvl5pPr>
    <a:lvl6pPr marL="2768803" algn="l" defTabSz="1107521" rtl="0" eaLnBrk="1" latinLnBrk="0" hangingPunct="1">
      <a:defRPr sz="2180" kern="1200">
        <a:solidFill>
          <a:schemeClr val="tx1"/>
        </a:solidFill>
        <a:latin typeface="+mn-lt"/>
        <a:ea typeface="+mn-ea"/>
        <a:cs typeface="+mn-cs"/>
      </a:defRPr>
    </a:lvl6pPr>
    <a:lvl7pPr marL="3322564" algn="l" defTabSz="1107521" rtl="0" eaLnBrk="1" latinLnBrk="0" hangingPunct="1">
      <a:defRPr sz="2180" kern="1200">
        <a:solidFill>
          <a:schemeClr val="tx1"/>
        </a:solidFill>
        <a:latin typeface="+mn-lt"/>
        <a:ea typeface="+mn-ea"/>
        <a:cs typeface="+mn-cs"/>
      </a:defRPr>
    </a:lvl7pPr>
    <a:lvl8pPr marL="3876324" algn="l" defTabSz="1107521" rtl="0" eaLnBrk="1" latinLnBrk="0" hangingPunct="1">
      <a:defRPr sz="2180" kern="1200">
        <a:solidFill>
          <a:schemeClr val="tx1"/>
        </a:solidFill>
        <a:latin typeface="+mn-lt"/>
        <a:ea typeface="+mn-ea"/>
        <a:cs typeface="+mn-cs"/>
      </a:defRPr>
    </a:lvl8pPr>
    <a:lvl9pPr marL="4430085" algn="l" defTabSz="1107521" rtl="0" eaLnBrk="1" latinLnBrk="0" hangingPunct="1">
      <a:defRPr sz="218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78" d="100"/>
          <a:sy n="78" d="100"/>
        </p:scale>
        <p:origin x="1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3578" y="1586377"/>
            <a:ext cx="11373882" cy="3374696"/>
          </a:xfrm>
        </p:spPr>
        <p:txBody>
          <a:bodyPr anchor="b"/>
          <a:lstStyle>
            <a:lvl1pPr algn="ctr">
              <a:defRPr sz="8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2630" y="5091214"/>
            <a:ext cx="10035779" cy="2340297"/>
          </a:xfrm>
        </p:spPr>
        <p:txBody>
          <a:bodyPr/>
          <a:lstStyle>
            <a:lvl1pPr marL="0" indent="0" algn="ctr">
              <a:buNone/>
              <a:defRPr sz="3392"/>
            </a:lvl1pPr>
            <a:lvl2pPr marL="646206" indent="0" algn="ctr">
              <a:buNone/>
              <a:defRPr sz="2827"/>
            </a:lvl2pPr>
            <a:lvl3pPr marL="1292413" indent="0" algn="ctr">
              <a:buNone/>
              <a:defRPr sz="2544"/>
            </a:lvl3pPr>
            <a:lvl4pPr marL="1938619" indent="0" algn="ctr">
              <a:buNone/>
              <a:defRPr sz="2261"/>
            </a:lvl4pPr>
            <a:lvl5pPr marL="2584826" indent="0" algn="ctr">
              <a:buNone/>
              <a:defRPr sz="2261"/>
            </a:lvl5pPr>
            <a:lvl6pPr marL="3231032" indent="0" algn="ctr">
              <a:buNone/>
              <a:defRPr sz="2261"/>
            </a:lvl6pPr>
            <a:lvl7pPr marL="3877239" indent="0" algn="ctr">
              <a:buNone/>
              <a:defRPr sz="2261"/>
            </a:lvl7pPr>
            <a:lvl8pPr marL="4523445" indent="0" algn="ctr">
              <a:buNone/>
              <a:defRPr sz="2261"/>
            </a:lvl8pPr>
            <a:lvl9pPr marL="5169652" indent="0" algn="ctr">
              <a:buNone/>
              <a:defRPr sz="226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6" y="516077"/>
            <a:ext cx="2885286" cy="82146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9947" y="516077"/>
            <a:ext cx="8488596" cy="82146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1258828" y="246907"/>
            <a:ext cx="11420926" cy="117931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CF1F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</a:lvl1pPr>
            <a:lvl2pPr>
              <a:buClr>
                <a:schemeClr val="accent5"/>
              </a:buClr>
            </a:lvl2pPr>
            <a:lvl3pPr>
              <a:buClr>
                <a:schemeClr val="accent5"/>
              </a:buClr>
            </a:lvl3pPr>
            <a:lvl4pPr>
              <a:buClr>
                <a:schemeClr val="accent5"/>
              </a:buClr>
            </a:lvl4pPr>
            <a:lvl5pPr>
              <a:buClr>
                <a:schemeClr val="accent5"/>
              </a:buCl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Line"/>
          <p:cNvSpPr/>
          <p:nvPr/>
        </p:nvSpPr>
        <p:spPr>
          <a:xfrm>
            <a:off x="38726" y="1472371"/>
            <a:ext cx="13303587" cy="1"/>
          </a:xfrm>
          <a:prstGeom prst="line">
            <a:avLst/>
          </a:prstGeom>
          <a:ln w="101600">
            <a:solidFill>
              <a:srgbClr val="D93E2B"/>
            </a:solidFill>
            <a:miter lim="400000"/>
          </a:ln>
        </p:spPr>
        <p:txBody>
          <a:bodyPr lIns="50486" tIns="50486" rIns="50486" bIns="50486" anchor="ctr"/>
          <a:lstStyle/>
          <a:p>
            <a:pPr>
              <a:defRPr sz="2400"/>
            </a:pPr>
            <a:endParaRPr sz="2385"/>
          </a:p>
        </p:txBody>
      </p:sp>
      <p:pic>
        <p:nvPicPr>
          <p:cNvPr id="63" name="Untitled1.png" descr="Untitled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94053" y="8557985"/>
            <a:ext cx="2757227" cy="1060203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204723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978" y="2416590"/>
            <a:ext cx="11541145" cy="4032132"/>
          </a:xfrm>
        </p:spPr>
        <p:txBody>
          <a:bodyPr anchor="b"/>
          <a:lstStyle>
            <a:lvl1pPr>
              <a:defRPr sz="8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978" y="6486868"/>
            <a:ext cx="11541145" cy="2120403"/>
          </a:xfrm>
        </p:spPr>
        <p:txBody>
          <a:bodyPr/>
          <a:lstStyle>
            <a:lvl1pPr marL="0" indent="0">
              <a:buNone/>
              <a:defRPr sz="3392">
                <a:solidFill>
                  <a:schemeClr val="tx1"/>
                </a:solidFill>
              </a:defRPr>
            </a:lvl1pPr>
            <a:lvl2pPr marL="646206" indent="0">
              <a:buNone/>
              <a:defRPr sz="2827">
                <a:solidFill>
                  <a:schemeClr val="tx1">
                    <a:tint val="75000"/>
                  </a:schemeClr>
                </a:solidFill>
              </a:defRPr>
            </a:lvl2pPr>
            <a:lvl3pPr marL="1292413" indent="0">
              <a:buNone/>
              <a:defRPr sz="2544">
                <a:solidFill>
                  <a:schemeClr val="tx1">
                    <a:tint val="75000"/>
                  </a:schemeClr>
                </a:solidFill>
              </a:defRPr>
            </a:lvl3pPr>
            <a:lvl4pPr marL="1938619" indent="0">
              <a:buNone/>
              <a:defRPr sz="2261">
                <a:solidFill>
                  <a:schemeClr val="tx1">
                    <a:tint val="75000"/>
                  </a:schemeClr>
                </a:solidFill>
              </a:defRPr>
            </a:lvl4pPr>
            <a:lvl5pPr marL="2584826" indent="0">
              <a:buNone/>
              <a:defRPr sz="2261">
                <a:solidFill>
                  <a:schemeClr val="tx1">
                    <a:tint val="75000"/>
                  </a:schemeClr>
                </a:solidFill>
              </a:defRPr>
            </a:lvl5pPr>
            <a:lvl6pPr marL="3231032" indent="0">
              <a:buNone/>
              <a:defRPr sz="2261">
                <a:solidFill>
                  <a:schemeClr val="tx1">
                    <a:tint val="75000"/>
                  </a:schemeClr>
                </a:solidFill>
              </a:defRPr>
            </a:lvl6pPr>
            <a:lvl7pPr marL="3877239" indent="0">
              <a:buNone/>
              <a:defRPr sz="2261">
                <a:solidFill>
                  <a:schemeClr val="tx1">
                    <a:tint val="75000"/>
                  </a:schemeClr>
                </a:solidFill>
              </a:defRPr>
            </a:lvl7pPr>
            <a:lvl8pPr marL="4523445" indent="0">
              <a:buNone/>
              <a:defRPr sz="2261">
                <a:solidFill>
                  <a:schemeClr val="tx1">
                    <a:tint val="75000"/>
                  </a:schemeClr>
                </a:solidFill>
              </a:defRPr>
            </a:lvl8pPr>
            <a:lvl9pPr marL="5169652" indent="0">
              <a:buNone/>
              <a:defRPr sz="22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9946" y="2580386"/>
            <a:ext cx="5686941" cy="61502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4151" y="2580386"/>
            <a:ext cx="5686941" cy="61502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689" y="516079"/>
            <a:ext cx="11541145" cy="1873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691" y="2376199"/>
            <a:ext cx="5660805" cy="1164539"/>
          </a:xfrm>
        </p:spPr>
        <p:txBody>
          <a:bodyPr anchor="b"/>
          <a:lstStyle>
            <a:lvl1pPr marL="0" indent="0">
              <a:buNone/>
              <a:defRPr sz="3392" b="1"/>
            </a:lvl1pPr>
            <a:lvl2pPr marL="646206" indent="0">
              <a:buNone/>
              <a:defRPr sz="2827" b="1"/>
            </a:lvl2pPr>
            <a:lvl3pPr marL="1292413" indent="0">
              <a:buNone/>
              <a:defRPr sz="2544" b="1"/>
            </a:lvl3pPr>
            <a:lvl4pPr marL="1938619" indent="0">
              <a:buNone/>
              <a:defRPr sz="2261" b="1"/>
            </a:lvl4pPr>
            <a:lvl5pPr marL="2584826" indent="0">
              <a:buNone/>
              <a:defRPr sz="2261" b="1"/>
            </a:lvl5pPr>
            <a:lvl6pPr marL="3231032" indent="0">
              <a:buNone/>
              <a:defRPr sz="2261" b="1"/>
            </a:lvl6pPr>
            <a:lvl7pPr marL="3877239" indent="0">
              <a:buNone/>
              <a:defRPr sz="2261" b="1"/>
            </a:lvl7pPr>
            <a:lvl8pPr marL="4523445" indent="0">
              <a:buNone/>
              <a:defRPr sz="2261" b="1"/>
            </a:lvl8pPr>
            <a:lvl9pPr marL="5169652" indent="0">
              <a:buNone/>
              <a:defRPr sz="226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1691" y="3540738"/>
            <a:ext cx="5660805" cy="5207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74151" y="2376199"/>
            <a:ext cx="5688684" cy="1164539"/>
          </a:xfrm>
        </p:spPr>
        <p:txBody>
          <a:bodyPr anchor="b"/>
          <a:lstStyle>
            <a:lvl1pPr marL="0" indent="0">
              <a:buNone/>
              <a:defRPr sz="3392" b="1"/>
            </a:lvl1pPr>
            <a:lvl2pPr marL="646206" indent="0">
              <a:buNone/>
              <a:defRPr sz="2827" b="1"/>
            </a:lvl2pPr>
            <a:lvl3pPr marL="1292413" indent="0">
              <a:buNone/>
              <a:defRPr sz="2544" b="1"/>
            </a:lvl3pPr>
            <a:lvl4pPr marL="1938619" indent="0">
              <a:buNone/>
              <a:defRPr sz="2261" b="1"/>
            </a:lvl4pPr>
            <a:lvl5pPr marL="2584826" indent="0">
              <a:buNone/>
              <a:defRPr sz="2261" b="1"/>
            </a:lvl5pPr>
            <a:lvl6pPr marL="3231032" indent="0">
              <a:buNone/>
              <a:defRPr sz="2261" b="1"/>
            </a:lvl6pPr>
            <a:lvl7pPr marL="3877239" indent="0">
              <a:buNone/>
              <a:defRPr sz="2261" b="1"/>
            </a:lvl7pPr>
            <a:lvl8pPr marL="4523445" indent="0">
              <a:buNone/>
              <a:defRPr sz="2261" b="1"/>
            </a:lvl8pPr>
            <a:lvl9pPr marL="5169652" indent="0">
              <a:buNone/>
              <a:defRPr sz="226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74151" y="3540738"/>
            <a:ext cx="5688684" cy="5207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689" y="646218"/>
            <a:ext cx="4315733" cy="2261764"/>
          </a:xfrm>
        </p:spPr>
        <p:txBody>
          <a:bodyPr anchor="b"/>
          <a:lstStyle>
            <a:lvl1pPr>
              <a:defRPr sz="452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8684" y="1395654"/>
            <a:ext cx="6774150" cy="6888508"/>
          </a:xfrm>
        </p:spPr>
        <p:txBody>
          <a:bodyPr/>
          <a:lstStyle>
            <a:lvl1pPr>
              <a:defRPr sz="4523"/>
            </a:lvl1pPr>
            <a:lvl2pPr>
              <a:defRPr sz="3958"/>
            </a:lvl2pPr>
            <a:lvl3pPr>
              <a:defRPr sz="3392"/>
            </a:lvl3pPr>
            <a:lvl4pPr>
              <a:defRPr sz="2827"/>
            </a:lvl4pPr>
            <a:lvl5pPr>
              <a:defRPr sz="2827"/>
            </a:lvl5pPr>
            <a:lvl6pPr>
              <a:defRPr sz="2827"/>
            </a:lvl6pPr>
            <a:lvl7pPr>
              <a:defRPr sz="2827"/>
            </a:lvl7pPr>
            <a:lvl8pPr>
              <a:defRPr sz="2827"/>
            </a:lvl8pPr>
            <a:lvl9pPr>
              <a:defRPr sz="282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1689" y="2907983"/>
            <a:ext cx="4315733" cy="5387397"/>
          </a:xfrm>
        </p:spPr>
        <p:txBody>
          <a:bodyPr/>
          <a:lstStyle>
            <a:lvl1pPr marL="0" indent="0">
              <a:buNone/>
              <a:defRPr sz="2261"/>
            </a:lvl1pPr>
            <a:lvl2pPr marL="646206" indent="0">
              <a:buNone/>
              <a:defRPr sz="1979"/>
            </a:lvl2pPr>
            <a:lvl3pPr marL="1292413" indent="0">
              <a:buNone/>
              <a:defRPr sz="1696"/>
            </a:lvl3pPr>
            <a:lvl4pPr marL="1938619" indent="0">
              <a:buNone/>
              <a:defRPr sz="1413"/>
            </a:lvl4pPr>
            <a:lvl5pPr marL="2584826" indent="0">
              <a:buNone/>
              <a:defRPr sz="1413"/>
            </a:lvl5pPr>
            <a:lvl6pPr marL="3231032" indent="0">
              <a:buNone/>
              <a:defRPr sz="1413"/>
            </a:lvl6pPr>
            <a:lvl7pPr marL="3877239" indent="0">
              <a:buNone/>
              <a:defRPr sz="1413"/>
            </a:lvl7pPr>
            <a:lvl8pPr marL="4523445" indent="0">
              <a:buNone/>
              <a:defRPr sz="1413"/>
            </a:lvl8pPr>
            <a:lvl9pPr marL="5169652" indent="0">
              <a:buNone/>
              <a:defRPr sz="14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689" y="646218"/>
            <a:ext cx="4315733" cy="2261764"/>
          </a:xfrm>
        </p:spPr>
        <p:txBody>
          <a:bodyPr anchor="b"/>
          <a:lstStyle>
            <a:lvl1pPr>
              <a:defRPr sz="452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88684" y="1395654"/>
            <a:ext cx="6774150" cy="6888508"/>
          </a:xfrm>
        </p:spPr>
        <p:txBody>
          <a:bodyPr anchor="t"/>
          <a:lstStyle>
            <a:lvl1pPr marL="0" indent="0">
              <a:buNone/>
              <a:defRPr sz="4523"/>
            </a:lvl1pPr>
            <a:lvl2pPr marL="646206" indent="0">
              <a:buNone/>
              <a:defRPr sz="3958"/>
            </a:lvl2pPr>
            <a:lvl3pPr marL="1292413" indent="0">
              <a:buNone/>
              <a:defRPr sz="3392"/>
            </a:lvl3pPr>
            <a:lvl4pPr marL="1938619" indent="0">
              <a:buNone/>
              <a:defRPr sz="2827"/>
            </a:lvl4pPr>
            <a:lvl5pPr marL="2584826" indent="0">
              <a:buNone/>
              <a:defRPr sz="2827"/>
            </a:lvl5pPr>
            <a:lvl6pPr marL="3231032" indent="0">
              <a:buNone/>
              <a:defRPr sz="2827"/>
            </a:lvl6pPr>
            <a:lvl7pPr marL="3877239" indent="0">
              <a:buNone/>
              <a:defRPr sz="2827"/>
            </a:lvl7pPr>
            <a:lvl8pPr marL="4523445" indent="0">
              <a:buNone/>
              <a:defRPr sz="2827"/>
            </a:lvl8pPr>
            <a:lvl9pPr marL="5169652" indent="0">
              <a:buNone/>
              <a:defRPr sz="2827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1689" y="2907983"/>
            <a:ext cx="4315733" cy="5387397"/>
          </a:xfrm>
        </p:spPr>
        <p:txBody>
          <a:bodyPr/>
          <a:lstStyle>
            <a:lvl1pPr marL="0" indent="0">
              <a:buNone/>
              <a:defRPr sz="2261"/>
            </a:lvl1pPr>
            <a:lvl2pPr marL="646206" indent="0">
              <a:buNone/>
              <a:defRPr sz="1979"/>
            </a:lvl2pPr>
            <a:lvl3pPr marL="1292413" indent="0">
              <a:buNone/>
              <a:defRPr sz="1696"/>
            </a:lvl3pPr>
            <a:lvl4pPr marL="1938619" indent="0">
              <a:buNone/>
              <a:defRPr sz="1413"/>
            </a:lvl4pPr>
            <a:lvl5pPr marL="2584826" indent="0">
              <a:buNone/>
              <a:defRPr sz="1413"/>
            </a:lvl5pPr>
            <a:lvl6pPr marL="3231032" indent="0">
              <a:buNone/>
              <a:defRPr sz="1413"/>
            </a:lvl6pPr>
            <a:lvl7pPr marL="3877239" indent="0">
              <a:buNone/>
              <a:defRPr sz="1413"/>
            </a:lvl7pPr>
            <a:lvl8pPr marL="4523445" indent="0">
              <a:buNone/>
              <a:defRPr sz="1413"/>
            </a:lvl8pPr>
            <a:lvl9pPr marL="5169652" indent="0">
              <a:buNone/>
              <a:defRPr sz="14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9947" y="516079"/>
            <a:ext cx="11541145" cy="1873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9947" y="2580386"/>
            <a:ext cx="11541145" cy="615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9946" y="8984232"/>
            <a:ext cx="3010734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626E-CD1A-EA49-9E83-B4177238A10B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2469" y="8984232"/>
            <a:ext cx="4516100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50358" y="8984232"/>
            <a:ext cx="3010734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9117A-33E3-4F4C-AEEA-FB6D72575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292413" rtl="0" eaLnBrk="1" latinLnBrk="0" hangingPunct="1">
        <a:lnSpc>
          <a:spcPct val="90000"/>
        </a:lnSpc>
        <a:spcBef>
          <a:spcPct val="0"/>
        </a:spcBef>
        <a:buNone/>
        <a:defRPr sz="62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103" indent="-323103" algn="l" defTabSz="1292413" rtl="0" eaLnBrk="1" latinLnBrk="0" hangingPunct="1">
        <a:lnSpc>
          <a:spcPct val="90000"/>
        </a:lnSpc>
        <a:spcBef>
          <a:spcPts val="1413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1pPr>
      <a:lvl2pPr marL="969310" indent="-323103" algn="l" defTabSz="129241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3392" kern="1200">
          <a:solidFill>
            <a:schemeClr val="tx1"/>
          </a:solidFill>
          <a:latin typeface="+mn-lt"/>
          <a:ea typeface="+mn-ea"/>
          <a:cs typeface="+mn-cs"/>
        </a:defRPr>
      </a:lvl2pPr>
      <a:lvl3pPr marL="1615516" indent="-323103" algn="l" defTabSz="129241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3pPr>
      <a:lvl4pPr marL="2261723" indent="-323103" algn="l" defTabSz="129241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4pPr>
      <a:lvl5pPr marL="2907929" indent="-323103" algn="l" defTabSz="129241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5pPr>
      <a:lvl6pPr marL="3554136" indent="-323103" algn="l" defTabSz="129241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6pPr>
      <a:lvl7pPr marL="4200342" indent="-323103" algn="l" defTabSz="129241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7pPr>
      <a:lvl8pPr marL="4846549" indent="-323103" algn="l" defTabSz="129241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8pPr>
      <a:lvl9pPr marL="5492755" indent="-323103" algn="l" defTabSz="129241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2413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1pPr>
      <a:lvl2pPr marL="646206" algn="l" defTabSz="1292413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2pPr>
      <a:lvl3pPr marL="1292413" algn="l" defTabSz="1292413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3pPr>
      <a:lvl4pPr marL="1938619" algn="l" defTabSz="1292413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4pPr>
      <a:lvl5pPr marL="2584826" algn="l" defTabSz="1292413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5pPr>
      <a:lvl6pPr marL="3231032" algn="l" defTabSz="1292413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6pPr>
      <a:lvl7pPr marL="3877239" algn="l" defTabSz="1292413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7pPr>
      <a:lvl8pPr marL="4523445" algn="l" defTabSz="1292413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8pPr>
      <a:lvl9pPr marL="5169652" algn="l" defTabSz="1292413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883" y="-2550"/>
            <a:ext cx="12147469" cy="8043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67" dirty="0" err="1" smtClean="0"/>
              <a:t>Pediatri</a:t>
            </a:r>
            <a:r>
              <a:rPr lang="en-US" sz="5367" dirty="0" smtClean="0"/>
              <a:t> </a:t>
            </a:r>
            <a:r>
              <a:rPr lang="en-US" sz="5367" dirty="0" err="1" smtClean="0"/>
              <a:t>Asistan</a:t>
            </a:r>
            <a:r>
              <a:rPr lang="en-US" sz="5367" dirty="0" smtClean="0"/>
              <a:t> </a:t>
            </a:r>
            <a:r>
              <a:rPr lang="en-US" sz="5367" dirty="0" err="1" smtClean="0"/>
              <a:t>eğitimi</a:t>
            </a:r>
            <a:r>
              <a:rPr lang="en-US" sz="5367" dirty="0" smtClean="0"/>
              <a:t> -  </a:t>
            </a:r>
            <a:r>
              <a:rPr lang="en-US" sz="5367" dirty="0" err="1" smtClean="0"/>
              <a:t>Yıllık</a:t>
            </a:r>
            <a:r>
              <a:rPr lang="en-US" sz="5367" dirty="0" smtClean="0"/>
              <a:t> </a:t>
            </a:r>
            <a:r>
              <a:rPr lang="en-US" sz="5367" dirty="0"/>
              <a:t>Program</a:t>
            </a:r>
            <a:endParaRPr lang="en-US" sz="5367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57818"/>
              </p:ext>
            </p:extLst>
          </p:nvPr>
        </p:nvGraphicFramePr>
        <p:xfrm>
          <a:off x="327883" y="1674394"/>
          <a:ext cx="12556791" cy="7096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907"/>
                <a:gridCol w="965907"/>
                <a:gridCol w="965907"/>
                <a:gridCol w="965907"/>
                <a:gridCol w="965907"/>
                <a:gridCol w="965907"/>
                <a:gridCol w="965907"/>
                <a:gridCol w="965907"/>
                <a:gridCol w="965907"/>
                <a:gridCol w="965907"/>
                <a:gridCol w="965907"/>
                <a:gridCol w="965907"/>
                <a:gridCol w="965907"/>
              </a:tblGrid>
              <a:tr h="570406">
                <a:tc>
                  <a:txBody>
                    <a:bodyPr/>
                    <a:lstStyle/>
                    <a:p>
                      <a:r>
                        <a:rPr lang="en-US" sz="2200" smtClean="0"/>
                        <a:t>Aylar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8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9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11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12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</a:tr>
              <a:tr h="98313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1.yıl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KUH </a:t>
                      </a:r>
                      <a:r>
                        <a:rPr lang="en-US" sz="2200" dirty="0" err="1" smtClean="0"/>
                        <a:t>Rotas-yonu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200" u="sng" dirty="0" err="1" smtClean="0"/>
                        <a:t>Servis</a:t>
                      </a:r>
                      <a:endParaRPr lang="en-US" sz="2200" u="sng" dirty="0"/>
                    </a:p>
                  </a:txBody>
                  <a:tcPr marL="90874" marR="90874" marT="45437" marB="4543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u="sng" dirty="0" smtClean="0"/>
                        <a:t>YD</a:t>
                      </a:r>
                      <a:endParaRPr lang="en-US" sz="2200" u="sng" dirty="0"/>
                    </a:p>
                  </a:txBody>
                  <a:tcPr marL="90874" marR="90874" marT="45437" marB="45437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u="sng" dirty="0" smtClean="0"/>
                        <a:t>YB</a:t>
                      </a:r>
                      <a:endParaRPr lang="en-US" sz="2200" u="sng" dirty="0"/>
                    </a:p>
                  </a:txBody>
                  <a:tcPr marL="90874" marR="90874" marT="45437" marB="45437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Kurs</a:t>
                      </a:r>
                      <a:r>
                        <a:rPr lang="en-US" sz="2200" dirty="0" smtClean="0"/>
                        <a:t>: </a:t>
                      </a:r>
                      <a:r>
                        <a:rPr lang="en-US" sz="2200" dirty="0" err="1" smtClean="0"/>
                        <a:t>Araş</a:t>
                      </a:r>
                      <a:r>
                        <a:rPr lang="en-US" sz="2200" dirty="0" smtClean="0"/>
                        <a:t>,</a:t>
                      </a:r>
                    </a:p>
                    <a:p>
                      <a:pPr algn="ctr"/>
                      <a:r>
                        <a:rPr lang="en-US" sz="2200" dirty="0" err="1" smtClean="0"/>
                        <a:t>İstat</a:t>
                      </a:r>
                      <a:r>
                        <a:rPr lang="en-US" sz="2200" dirty="0" smtClean="0"/>
                        <a:t>,</a:t>
                      </a:r>
                    </a:p>
                    <a:p>
                      <a:pPr algn="ctr"/>
                      <a:r>
                        <a:rPr lang="en-US" sz="2200" dirty="0" err="1" smtClean="0"/>
                        <a:t>Etik</a:t>
                      </a:r>
                      <a:endParaRPr lang="en-US" sz="2200" dirty="0" smtClean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Yıllık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izin</a:t>
                      </a:r>
                      <a:endParaRPr lang="en-US" sz="2200" dirty="0" smtClean="0"/>
                    </a:p>
                  </a:txBody>
                  <a:tcPr marL="90874" marR="90874" marT="45437" marB="45437"/>
                </a:tc>
              </a:tr>
              <a:tr h="189462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2.yıl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 gridSpan="2">
                  <a:txBody>
                    <a:bodyPr/>
                    <a:lstStyle/>
                    <a:p>
                      <a:pPr marL="0" marR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YB</a:t>
                      </a:r>
                    </a:p>
                    <a:p>
                      <a:pPr algn="ctr"/>
                      <a:endParaRPr lang="en-US" sz="2200" u="sng" dirty="0"/>
                    </a:p>
                  </a:txBody>
                  <a:tcPr marL="90874" marR="90874" marT="45437" marB="45437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Acil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Enfek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Çoc</a:t>
                      </a:r>
                      <a:endParaRPr lang="en-US" sz="2200" dirty="0" smtClean="0"/>
                    </a:p>
                    <a:p>
                      <a:pPr algn="ctr"/>
                      <a:r>
                        <a:rPr lang="en-US" sz="2200" dirty="0" smtClean="0"/>
                        <a:t>Cerra-</a:t>
                      </a:r>
                      <a:r>
                        <a:rPr lang="en-US" sz="2200" dirty="0" err="1" smtClean="0"/>
                        <a:t>hisi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u="sng" dirty="0" err="1" smtClean="0"/>
                        <a:t>Kadın&amp;Do-ğum</a:t>
                      </a:r>
                      <a:endParaRPr lang="en-US" sz="2200" u="sng" dirty="0" smtClean="0"/>
                    </a:p>
                    <a:p>
                      <a:pPr algn="ctr"/>
                      <a:r>
                        <a:rPr lang="en-US" sz="2200" u="sng" dirty="0" smtClean="0"/>
                        <a:t>(Be-</a:t>
                      </a:r>
                      <a:r>
                        <a:rPr lang="en-US" sz="2200" u="sng" dirty="0" err="1" smtClean="0"/>
                        <a:t>bek</a:t>
                      </a:r>
                      <a:endParaRPr lang="en-US" sz="2200" u="sng" dirty="0" smtClean="0"/>
                    </a:p>
                    <a:p>
                      <a:pPr algn="ctr"/>
                      <a:r>
                        <a:rPr lang="en-US" sz="2200" u="sng" dirty="0" err="1" smtClean="0"/>
                        <a:t>Odası</a:t>
                      </a:r>
                      <a:r>
                        <a:rPr lang="en-US" sz="2200" u="sng" dirty="0" smtClean="0"/>
                        <a:t>)</a:t>
                      </a:r>
                      <a:endParaRPr lang="en-US" sz="2200" u="sng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Kurs</a:t>
                      </a:r>
                      <a:r>
                        <a:rPr lang="en-US" sz="2200" dirty="0" smtClean="0"/>
                        <a:t>:</a:t>
                      </a:r>
                    </a:p>
                    <a:p>
                      <a:pPr algn="ctr"/>
                      <a:r>
                        <a:rPr lang="en-US" sz="2200" dirty="0" err="1" smtClean="0"/>
                        <a:t>Deney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smtClean="0"/>
                        <a:t>hay, vs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pPr marL="0" marR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u="sng" dirty="0" smtClean="0"/>
                        <a:t>Derma-</a:t>
                      </a:r>
                      <a:r>
                        <a:rPr lang="en-US" sz="2200" u="sng" dirty="0" err="1" smtClean="0"/>
                        <a:t>toloji</a:t>
                      </a:r>
                      <a:endParaRPr lang="en-US" sz="2200" u="sng" dirty="0" smtClean="0"/>
                    </a:p>
                    <a:p>
                      <a:pPr marL="0" marR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u="sng" dirty="0" smtClean="0"/>
                    </a:p>
                    <a:p>
                      <a:pPr algn="ctr"/>
                      <a:endParaRPr lang="en-US" sz="2200" dirty="0"/>
                    </a:p>
                  </a:txBody>
                  <a:tcPr marL="90874" marR="90874" marT="45437" marB="4543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Dep 1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Yıllık</a:t>
                      </a:r>
                      <a:r>
                        <a:rPr lang="en-US" sz="2200" baseline="0" dirty="0" smtClean="0"/>
                        <a:t>  </a:t>
                      </a:r>
                      <a:r>
                        <a:rPr lang="en-US" sz="2200" baseline="0" dirty="0" err="1" smtClean="0"/>
                        <a:t>izin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</a:tr>
              <a:tr h="90218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3.yıl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YD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YB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Servis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Tez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Departmanı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Çoc</a:t>
                      </a:r>
                      <a:r>
                        <a:rPr lang="en-US" sz="2200" dirty="0" smtClean="0"/>
                        <a:t>.</a:t>
                      </a:r>
                    </a:p>
                    <a:p>
                      <a:pPr algn="ctr"/>
                      <a:r>
                        <a:rPr lang="en-US" sz="2200" dirty="0" err="1" smtClean="0"/>
                        <a:t>Psiki-yatrisi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Dep </a:t>
                      </a:r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Yıllık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izin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</a:tr>
              <a:tr h="189462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4.yıl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Tez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Departmanı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Acil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Dep </a:t>
                      </a:r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Dep </a:t>
                      </a:r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/>
                        <a:t>Sağlam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Çocuk</a:t>
                      </a:r>
                      <a:endParaRPr lang="en-US" sz="2200" dirty="0" smtClean="0"/>
                    </a:p>
                    <a:p>
                      <a:pPr algn="ctr"/>
                      <a:r>
                        <a:rPr lang="en-US" sz="2200" dirty="0" err="1" smtClean="0"/>
                        <a:t>Plk</a:t>
                      </a:r>
                      <a:endParaRPr lang="en-US" sz="2200" dirty="0" smtClean="0"/>
                    </a:p>
                  </a:txBody>
                  <a:tcPr marL="90874" marR="90874" marT="45437" marB="45437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Genel</a:t>
                      </a:r>
                      <a:endParaRPr lang="en-US" sz="2200" dirty="0" smtClean="0"/>
                    </a:p>
                    <a:p>
                      <a:pPr algn="ctr"/>
                      <a:r>
                        <a:rPr lang="en-US" sz="2200" dirty="0" err="1" smtClean="0"/>
                        <a:t>Plk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Dep 5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Dep</a:t>
                      </a:r>
                      <a:r>
                        <a:rPr lang="en-US" sz="2200" baseline="0" dirty="0" smtClean="0"/>
                        <a:t> 6</a:t>
                      </a:r>
                      <a:endParaRPr lang="en-US" sz="2200" dirty="0"/>
                    </a:p>
                  </a:txBody>
                  <a:tcPr marL="90874" marR="90874" marT="45437" marB="4543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Yılık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izin</a:t>
                      </a:r>
                      <a:endParaRPr lang="en-US" sz="2200" dirty="0"/>
                    </a:p>
                  </a:txBody>
                  <a:tcPr marL="90874" marR="90874" marT="45437" marB="45437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211" y="8960977"/>
            <a:ext cx="6444072" cy="460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3" dirty="0"/>
              <a:t> Dep: </a:t>
            </a:r>
            <a:r>
              <a:rPr lang="en-US" sz="2393" dirty="0" err="1"/>
              <a:t>Departman</a:t>
            </a:r>
            <a:r>
              <a:rPr lang="en-US" sz="2393" dirty="0"/>
              <a:t>, YB: </a:t>
            </a:r>
            <a:r>
              <a:rPr lang="en-US" sz="2393" dirty="0" err="1"/>
              <a:t>Yoğun</a:t>
            </a:r>
            <a:r>
              <a:rPr lang="en-US" sz="2393" dirty="0"/>
              <a:t> </a:t>
            </a:r>
            <a:r>
              <a:rPr lang="en-US" sz="2393" dirty="0" err="1"/>
              <a:t>bakım</a:t>
            </a:r>
            <a:r>
              <a:rPr lang="en-US" sz="2393" dirty="0"/>
              <a:t>, YD: </a:t>
            </a:r>
            <a:r>
              <a:rPr lang="en-US" sz="2393" dirty="0" err="1"/>
              <a:t>Yenidoğan</a:t>
            </a:r>
            <a:endParaRPr lang="en-US" sz="2393" dirty="0"/>
          </a:p>
        </p:txBody>
      </p:sp>
    </p:spTree>
    <p:extLst>
      <p:ext uri="{BB962C8B-B14F-4D97-AF65-F5344CB8AC3E}">
        <p14:creationId xmlns:p14="http://schemas.microsoft.com/office/powerpoint/2010/main" val="6799001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101</Words>
  <Application>Microsoft Macintosh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Pediatri Asistan eğitimi -  Yıllık Program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Cansın Saçkesen</dc:creator>
  <cp:lastModifiedBy>Cansın Saçkesen</cp:lastModifiedBy>
  <cp:revision>4</cp:revision>
  <dcterms:created xsi:type="dcterms:W3CDTF">2018-09-21T11:57:16Z</dcterms:created>
  <dcterms:modified xsi:type="dcterms:W3CDTF">2018-09-21T12:03:28Z</dcterms:modified>
</cp:coreProperties>
</file>